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2099" r:id="rId5"/>
    <p:sldId id="2100" r:id="rId7"/>
    <p:sldId id="2237" r:id="rId8"/>
    <p:sldId id="2235" r:id="rId9"/>
    <p:sldId id="2238" r:id="rId10"/>
    <p:sldId id="2239" r:id="rId11"/>
    <p:sldId id="2240" r:id="rId12"/>
    <p:sldId id="2241" r:id="rId13"/>
    <p:sldId id="2242" r:id="rId14"/>
    <p:sldId id="2243" r:id="rId15"/>
    <p:sldId id="2244" r:id="rId16"/>
    <p:sldId id="2245" r:id="rId17"/>
    <p:sldId id="2246" r:id="rId18"/>
    <p:sldId id="2247" r:id="rId19"/>
    <p:sldId id="2248" r:id="rId20"/>
    <p:sldId id="2249" r:id="rId21"/>
    <p:sldId id="2250" r:id="rId22"/>
    <p:sldId id="2251" r:id="rId23"/>
    <p:sldId id="2252" r:id="rId24"/>
    <p:sldId id="2253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5865" y="1025525"/>
            <a:ext cx="5892165" cy="48069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6770" y="2070100"/>
            <a:ext cx="5628640" cy="17157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zh-CN" sz="4400" b="1" spc="300" dirty="0" smtClean="0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“供油不畅”故障原因分析及故障排除</a:t>
            </a:r>
            <a:endParaRPr lang="zh-CN" altLang="zh-CN" sz="4400" b="1" spc="300" dirty="0" smtClean="0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燃油压调节器检测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2484755" y="2387600"/>
            <a:ext cx="3004185" cy="2237740"/>
          </a:xfrm>
          <a:prstGeom prst="wedgeRoundRectCallout">
            <a:avLst>
              <a:gd name="adj1" fmla="val 68262"/>
              <a:gd name="adj2" fmla="val -1830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测量发动机运转时的燃油压力。怠速运转时的燃油压力应为250kPa左右。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1.工作状况的检查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6878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5695" y="2247900"/>
            <a:ext cx="2952750" cy="2516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bldLvl="0" animBg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燃油压调节器检测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2591435" y="4354830"/>
            <a:ext cx="6494145" cy="2098675"/>
          </a:xfrm>
          <a:prstGeom prst="wedgeRoundRectCallout">
            <a:avLst>
              <a:gd name="adj1" fmla="val -6890"/>
              <a:gd name="adj2" fmla="val -6313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拔下油压调节器真空软管，并检查燃油压力。此时的燃油压力应比怠速运转时的燃油压力高60kPa左右。如压力变化不符合要求，即说明油压调节器工作不良，应更换。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1.工作状况的检查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7898" name="Picture 10"/>
          <p:cNvPicPr>
            <a:picLocks noChangeAspect="1"/>
          </p:cNvPicPr>
          <p:nvPr/>
        </p:nvPicPr>
        <p:blipFill>
          <a:blip r:embed="rId1"/>
          <a:srcRect l="23070" r="18710"/>
          <a:stretch>
            <a:fillRect/>
          </a:stretch>
        </p:blipFill>
        <p:spPr>
          <a:xfrm>
            <a:off x="3381375" y="1883410"/>
            <a:ext cx="5236210" cy="2161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燃油压调节器检测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2.保持压力的测量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1640" y="2580640"/>
            <a:ext cx="94945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当燃油系统保持压力不符合标准值时，应作此项检查，以便找出故障原因。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46" name="Picture 2"/>
          <p:cNvPicPr>
            <a:picLocks noChangeAspect="1"/>
          </p:cNvPicPr>
          <p:nvPr/>
        </p:nvPicPr>
        <p:blipFill>
          <a:blip r:embed="rId1"/>
          <a:srcRect l="27918" t="7498" r="23928" b="11914"/>
          <a:stretch>
            <a:fillRect/>
          </a:stretch>
        </p:blipFill>
        <p:spPr>
          <a:xfrm>
            <a:off x="4575175" y="1461135"/>
            <a:ext cx="4813300" cy="19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燃油压调节器检测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2.保持压力的测量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435100" y="3511550"/>
            <a:ext cx="9800590" cy="2841625"/>
          </a:xfrm>
          <a:prstGeom prst="wedgeRoundRectCallout">
            <a:avLst>
              <a:gd name="adj1" fmla="val -6890"/>
              <a:gd name="adj2" fmla="val -6313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①将油压表接入燃油管路；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②用一根短导线将油泵的两个检测插孔短接；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③打开点火开关，并保持10s，让油泵运转；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④用包上软布的钳子将油压调节器的回油管夹紧，油压应回升400kPa以上；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⑤关闭点火开关，拔去检测插孔上的短接导线；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⑥5min后观察燃油压力，该压力称为油压调节器保持压力。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46" name="Picture 2"/>
          <p:cNvPicPr>
            <a:picLocks noChangeAspect="1"/>
          </p:cNvPicPr>
          <p:nvPr/>
        </p:nvPicPr>
        <p:blipFill>
          <a:blip r:embed="rId1"/>
          <a:srcRect l="27918" t="7498" r="23928" b="11914"/>
          <a:stretch>
            <a:fillRect/>
          </a:stretch>
        </p:blipFill>
        <p:spPr>
          <a:xfrm>
            <a:off x="4575175" y="1461135"/>
            <a:ext cx="4813300" cy="19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燃油压调节器检测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2.保持压力的测量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416300" y="4136390"/>
            <a:ext cx="6266180" cy="1988185"/>
          </a:xfrm>
          <a:prstGeom prst="wedgeRoundRectCallout">
            <a:avLst>
              <a:gd name="adj1" fmla="val 27644"/>
              <a:gd name="adj2" fmla="val -8535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如果该压力仍然低于燃油系统保持压力的标准，说明燃油系统保持压力过低的故障不在油压调节器；相反，若此时压力大于147kPa，则说明油压调节器有泄漏，应更换。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46" name="Picture 2"/>
          <p:cNvPicPr>
            <a:picLocks noChangeAspect="1"/>
          </p:cNvPicPr>
          <p:nvPr/>
        </p:nvPicPr>
        <p:blipFill>
          <a:blip r:embed="rId1"/>
          <a:srcRect l="27918" t="7498" r="23928" b="11914"/>
          <a:stretch>
            <a:fillRect/>
          </a:stretch>
        </p:blipFill>
        <p:spPr>
          <a:xfrm>
            <a:off x="4575175" y="1461135"/>
            <a:ext cx="4813300" cy="19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燃油压调节器检测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2.保持压力的测量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918970" y="3755390"/>
            <a:ext cx="8917305" cy="2414905"/>
          </a:xfrm>
          <a:prstGeom prst="wedgeRoundRectCallout">
            <a:avLst>
              <a:gd name="adj1" fmla="val -17813"/>
              <a:gd name="adj2" fmla="val -6454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marL="342900" indent="-342900" algn="l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接油压表前要先卸压；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algn="l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在通风良好的环境下操作；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algn="l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在接燃油压力表之前最好拆下蓄电池负极和泄掉燃油压力，同时在车前一米范围内放两个灭火器；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algn="l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确保燃油压力表接好，试着车几秒钟检查压力表各接头有没有泄漏。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17" descr="http://www.qclt.com/wego/wavform/3/4t5.gif"/>
          <p:cNvPicPr>
            <a:picLocks noChangeAspect="1"/>
          </p:cNvPicPr>
          <p:nvPr/>
        </p:nvPicPr>
        <p:blipFill>
          <a:blip r:embed="rId1"/>
          <a:srcRect b="19490"/>
          <a:stretch>
            <a:fillRect/>
          </a:stretch>
        </p:blipFill>
        <p:spPr>
          <a:xfrm>
            <a:off x="5776595" y="2306955"/>
            <a:ext cx="5566410" cy="3248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喷油器的检测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 喷油器卡在全关位置的检测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55930" y="2215515"/>
            <a:ext cx="4756785" cy="4137025"/>
          </a:xfrm>
          <a:prstGeom prst="wedgeRoundRectCallout">
            <a:avLst>
              <a:gd name="adj1" fmla="val 57155"/>
              <a:gd name="adj2" fmla="val -2069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①拔下所有喷油器的插头；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②单独从蓄电池正、负极引导线对喷油器通电（触碰）；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③仔细听喷油器内是否发出“咔嗒”声;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④结合喷油器线圈阻值是否正常，触碰时有无电火花，怠速不稳和该缸工作不良等现象，则可判断为该喷油器卡在全关位置。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2" grpId="0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喷油器的检测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2.喷油器堵死的检测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1270" y="2126615"/>
            <a:ext cx="9665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①在供油总管上接上燃油压力表，开关几次点火开关，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使油泵工作几次，提供油压</a:t>
            </a:r>
            <a:r>
              <a:rPr lang="zh-CN" sz="2400" b="0">
                <a:ea typeface="宋体" panose="02010600030101010101" pitchFamily="2" charset="-122"/>
              </a:rPr>
              <a:t>，然后拔下所有喷油器的插头</a:t>
            </a:r>
            <a:r>
              <a:rPr lang="en-US" sz="2400" b="0">
                <a:latin typeface="Calibri" panose="020F0502020204030204" charset="0"/>
              </a:rPr>
              <a:t>;</a:t>
            </a:r>
            <a:r>
              <a:rPr lang="zh-CN" sz="2400" b="0">
                <a:ea typeface="宋体" panose="02010600030101010101" pitchFamily="2" charset="-122"/>
              </a:rPr>
              <a:t>②单独从蓄电池正、负极引导线对喷油器通电（触碰）的同时观察燃油压力表的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读数是否在喷油时下降</a:t>
            </a:r>
            <a:r>
              <a:rPr lang="zh-CN" sz="2400" b="0">
                <a:ea typeface="宋体" panose="02010600030101010101" pitchFamily="2" charset="-122"/>
              </a:rPr>
              <a:t>。如果下降则喷油器没有堵死，也没有卡死；如果不下降则喷油器卡死或堵死；③再结合是否有触碰火花、喷油器动作声音就可判断喷油器是否堵死，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有火花且有针阀动作声音、油压不降则为堵死。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喷油器的检测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 喷油器的喷油性能测试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0666" name="图片 23" descr="http://www.qclt.com/wego/wavform/3/4t7.gif"/>
          <p:cNvPicPr>
            <a:picLocks noChangeAspect="1"/>
          </p:cNvPicPr>
          <p:nvPr/>
        </p:nvPicPr>
        <p:blipFill>
          <a:blip r:embed="rId1"/>
          <a:srcRect b="12756"/>
          <a:stretch>
            <a:fillRect/>
          </a:stretch>
        </p:blipFill>
        <p:spPr>
          <a:xfrm>
            <a:off x="4237355" y="2393315"/>
            <a:ext cx="3910330" cy="2825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547370" y="2215515"/>
            <a:ext cx="3689985" cy="3672840"/>
          </a:xfrm>
          <a:prstGeom prst="wedgeRoundRectCallout">
            <a:avLst>
              <a:gd name="adj1" fmla="val 57155"/>
              <a:gd name="adj2" fmla="val -2069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①喷油量的检查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algn="l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连接好通电15s，用量筒测出喷油器的喷油量，并观察燃油雾化情况。每个喷油器测试2-3次。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algn="l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如果喷油量不符合标准，则应清洗或更换喷油器。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500745" y="1927860"/>
            <a:ext cx="3262630" cy="3002915"/>
          </a:xfrm>
          <a:prstGeom prst="wedgeRoundRectCallout">
            <a:avLst>
              <a:gd name="adj1" fmla="val -60548"/>
              <a:gd name="adj2" fmla="val -1155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②检查漏油情况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在检测喷油量后，脱连接线，检查喷油器喷嘴处有无漏油。要求每分钟漏油不多于1滴。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94" t="3064" r="1472" b="6838"/>
          <a:stretch>
            <a:fillRect/>
          </a:stretch>
        </p:blipFill>
        <p:spPr>
          <a:xfrm>
            <a:off x="5493385" y="582930"/>
            <a:ext cx="5084445" cy="6076315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626360" y="86995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喷油器的检测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4. 喷油器控制线路检查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801610" y="1176655"/>
            <a:ext cx="3689985" cy="1143000"/>
          </a:xfrm>
          <a:prstGeom prst="wedgeRoundRectCallout">
            <a:avLst>
              <a:gd name="adj1" fmla="val -74591"/>
              <a:gd name="adj2" fmla="val 5794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检查喷油器的供电线路，应为12V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695450" y="4641215"/>
            <a:ext cx="3689985" cy="1143000"/>
          </a:xfrm>
          <a:prstGeom prst="wedgeRoundRectCallout">
            <a:avLst>
              <a:gd name="adj1" fmla="val 105893"/>
              <a:gd name="adj2" fmla="val 194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检查喷油器控制信号参考电压，应为3.5V左右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517650" y="2857500"/>
            <a:ext cx="3689985" cy="1143000"/>
          </a:xfrm>
          <a:prstGeom prst="wedgeRoundRectCallout">
            <a:avLst>
              <a:gd name="adj1" fmla="val 93503"/>
              <a:gd name="adj2" fmla="val 327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检查供电线路阻止应小于0.3欧姆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" grpId="0" bldLvl="0" animBg="1"/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案例回顾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83030" y="1475105"/>
            <a:ext cx="87064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辆2016款1.4T自动档吉利GS，车主反映，有时候发动机不能启动，没有着火的征象；有时发动机能起动但在运转中出现车辆加速无力，甚至熄火的现象。经维修技师检查，发现发动机启动困难，在怠速时，转速较低而且有抖动现象。</a:t>
            </a:r>
            <a:endParaRPr lang="zh-CN" altLang="en-US"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2365" y="3859530"/>
            <a:ext cx="1924050" cy="2327275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10564495" y="2313940"/>
            <a:ext cx="1207135" cy="1545590"/>
          </a:xfrm>
          <a:prstGeom prst="cloudCallout">
            <a:avLst>
              <a:gd name="adj1" fmla="val -90294"/>
              <a:gd name="adj2" fmla="val 6857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564495" y="2702560"/>
            <a:ext cx="1198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怎么办？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  <p:bldP spid="7" grpId="0" bldLvl="0" animBg="1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94" t="3064" r="1472" b="6838"/>
          <a:stretch>
            <a:fillRect/>
          </a:stretch>
        </p:blipFill>
        <p:spPr>
          <a:xfrm>
            <a:off x="5493385" y="582930"/>
            <a:ext cx="5084445" cy="6076315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809240" y="71628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ECM检查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273810" y="3558540"/>
            <a:ext cx="3689985" cy="1889125"/>
          </a:xfrm>
          <a:prstGeom prst="wedgeRoundRectCallout">
            <a:avLst>
              <a:gd name="adj1" fmla="val 88960"/>
              <a:gd name="adj2" fmla="val 10008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①检查ECM供电；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②检查ECM搭铁；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③更换ECM。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33359" b="36496"/>
          <a:stretch>
            <a:fillRect/>
          </a:stretch>
        </p:blipFill>
        <p:spPr>
          <a:xfrm>
            <a:off x="744220" y="2867660"/>
            <a:ext cx="10563860" cy="1715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rot="5400000" flipV="1">
            <a:off x="7475220" y="1844675"/>
            <a:ext cx="1811655" cy="1822450"/>
          </a:xfrm>
          <a:prstGeom prst="straightConnector1">
            <a:avLst/>
          </a:prstGeom>
          <a:ln w="50800" cmpd="sng">
            <a:solidFill>
              <a:srgbClr val="92D05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055485" y="145161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油泵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 flipV="1">
            <a:off x="6767195" y="2479675"/>
            <a:ext cx="1268095" cy="1016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547485" y="2080895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工作不良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030085" y="3139440"/>
            <a:ext cx="1704340" cy="8255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743700" y="270065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控制线路故障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rot="10800000" flipH="1" flipV="1">
            <a:off x="4735830" y="1778000"/>
            <a:ext cx="1811655" cy="1822450"/>
          </a:xfrm>
          <a:prstGeom prst="straightConnector1">
            <a:avLst/>
          </a:prstGeom>
          <a:ln w="50800" cmpd="sng">
            <a:solidFill>
              <a:srgbClr val="92D05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816985" y="1394460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燃油滤清器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154805" y="2550160"/>
            <a:ext cx="126047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4567555" y="3154045"/>
            <a:ext cx="1583055" cy="20955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315460" y="2080895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过脏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61560" y="2700655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堵塞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rot="10800000" flipH="1" flipV="1">
            <a:off x="2503805" y="1839595"/>
            <a:ext cx="1811655" cy="1822450"/>
          </a:xfrm>
          <a:prstGeom prst="straightConnector1">
            <a:avLst/>
          </a:prstGeom>
          <a:ln w="50800" cmpd="sng">
            <a:solidFill>
              <a:srgbClr val="92D05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722755" y="137922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燃油管路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1868170" y="2555240"/>
            <a:ext cx="1277620" cy="5715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2295525" y="3175000"/>
            <a:ext cx="1421765" cy="635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650490" y="274955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堵塞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05025" y="2091055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泄漏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7" name="直接箭头连接符 26"/>
          <p:cNvCxnSpPr>
            <a:stCxn id="29" idx="0"/>
          </p:cNvCxnSpPr>
          <p:nvPr/>
        </p:nvCxnSpPr>
        <p:spPr>
          <a:xfrm flipV="1">
            <a:off x="8258175" y="3623310"/>
            <a:ext cx="1034415" cy="1860550"/>
          </a:xfrm>
          <a:prstGeom prst="straightConnector1">
            <a:avLst/>
          </a:prstGeom>
          <a:ln w="50800" cmpd="sng">
            <a:solidFill>
              <a:srgbClr val="92D05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6941185" y="4948555"/>
            <a:ext cx="1649095" cy="762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785735" y="5483860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喷油器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51700" y="4557395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堵塞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 flipV="1">
            <a:off x="6925945" y="4504055"/>
            <a:ext cx="1924050" cy="3175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7055485" y="409702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控制线路故障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5487670" y="3677285"/>
            <a:ext cx="982345" cy="1790700"/>
          </a:xfrm>
          <a:prstGeom prst="straightConnector1">
            <a:avLst/>
          </a:prstGeom>
          <a:ln w="50800" cmpd="sng">
            <a:solidFill>
              <a:srgbClr val="92D05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503420" y="5483860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油压调节器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 flipV="1">
            <a:off x="4286250" y="4948555"/>
            <a:ext cx="1584325" cy="762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353560" y="449580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工作不良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flipV="1">
            <a:off x="3248025" y="3623310"/>
            <a:ext cx="1067435" cy="1889125"/>
          </a:xfrm>
          <a:prstGeom prst="straightConnector1">
            <a:avLst/>
          </a:prstGeom>
          <a:ln w="50800" cmpd="sng">
            <a:solidFill>
              <a:srgbClr val="92D05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1972310" y="4948555"/>
            <a:ext cx="158559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2142490" y="449580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工作不良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712085" y="5483860"/>
            <a:ext cx="6965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ECU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云形标注 40"/>
          <p:cNvSpPr/>
          <p:nvPr/>
        </p:nvSpPr>
        <p:spPr>
          <a:xfrm>
            <a:off x="9745345" y="756285"/>
            <a:ext cx="1430655" cy="1545590"/>
          </a:xfrm>
          <a:prstGeom prst="cloudCallout">
            <a:avLst>
              <a:gd name="adj1" fmla="val 46791"/>
              <a:gd name="adj2" fmla="val 100000"/>
            </a:avLst>
          </a:prstGeom>
          <a:solidFill>
            <a:schemeClr val="bg1"/>
          </a:solidFill>
          <a:ln w="254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42" name="文本框 41"/>
          <p:cNvSpPr txBox="1"/>
          <p:nvPr/>
        </p:nvSpPr>
        <p:spPr>
          <a:xfrm>
            <a:off x="9861550" y="132969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原因分析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884670" y="1451610"/>
            <a:ext cx="1033780" cy="3816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827780" y="1387475"/>
            <a:ext cx="1442720" cy="3905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722755" y="1338580"/>
            <a:ext cx="1199515" cy="43942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7696835" y="5512435"/>
            <a:ext cx="1033780" cy="3816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4567555" y="5467985"/>
            <a:ext cx="1388745" cy="4260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2524125" y="5492750"/>
            <a:ext cx="1033780" cy="3816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7" grpId="0"/>
      <p:bldP spid="9" grpId="0"/>
      <p:bldP spid="11" grpId="0"/>
      <p:bldP spid="14" grpId="0"/>
      <p:bldP spid="17" grpId="0"/>
      <p:bldP spid="18" grpId="0"/>
      <p:bldP spid="20" grpId="0"/>
      <p:bldP spid="26" grpId="0"/>
      <p:bldP spid="25" grpId="0"/>
      <p:bldP spid="29" grpId="0"/>
      <p:bldP spid="32" grpId="0"/>
      <p:bldP spid="30" grpId="0"/>
      <p:bldP spid="34" grpId="0"/>
      <p:bldP spid="36" grpId="0"/>
      <p:bldP spid="40" grpId="0"/>
      <p:bldP spid="39" grpId="0"/>
      <p:bldP spid="2" grpId="0" bldLvl="0" animBg="1"/>
      <p:bldP spid="5" grpId="0" bldLvl="0" animBg="1"/>
      <p:bldP spid="21" grpId="0" bldLvl="0" animBg="1"/>
      <p:bldP spid="23" grpId="0" bldLvl="0" animBg="1"/>
      <p:bldP spid="43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初步判定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"/>
          <a:srcRect l="6693" t="17483" b="3078"/>
          <a:stretch>
            <a:fillRect/>
          </a:stretch>
        </p:blipFill>
        <p:spPr>
          <a:xfrm>
            <a:off x="5563870" y="2582545"/>
            <a:ext cx="3472180" cy="2418080"/>
          </a:xfrm>
          <a:prstGeom prst="rect">
            <a:avLst/>
          </a:prstGeom>
        </p:spPr>
      </p:pic>
      <p:sp>
        <p:nvSpPr>
          <p:cNvPr id="50" name="圆角矩形标注 49"/>
          <p:cNvSpPr/>
          <p:nvPr/>
        </p:nvSpPr>
        <p:spPr>
          <a:xfrm>
            <a:off x="1978025" y="2422525"/>
            <a:ext cx="3202305" cy="2738755"/>
          </a:xfrm>
          <a:prstGeom prst="wedgeRoundRectCallout">
            <a:avLst>
              <a:gd name="adj1" fmla="val 74912"/>
              <a:gd name="adj2" fmla="val -1429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将点火开关开至</a:t>
            </a:r>
            <a:r>
              <a:rPr lang="zh-CN" altLang="zh-CN" sz="24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“ON”</a:t>
            </a: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听油泵是否有</a:t>
            </a:r>
            <a:r>
              <a:rPr lang="zh-CN" altLang="zh-CN" sz="24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运转声音</a:t>
            </a: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，若无声音，应检测油泵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燃油泵检测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1762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1.电动燃油泵电阻的检测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807585" y="2059305"/>
            <a:ext cx="4997450" cy="3686175"/>
            <a:chOff x="7571" y="3243"/>
            <a:chExt cx="7870" cy="580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"/>
            <a:srcRect l="6693" t="17483" b="3078"/>
            <a:stretch>
              <a:fillRect/>
            </a:stretch>
          </p:blipFill>
          <p:spPr>
            <a:xfrm>
              <a:off x="7571" y="3243"/>
              <a:ext cx="5468" cy="3808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/>
            <a:srcRect l="17699" r="20235"/>
            <a:stretch>
              <a:fillRect/>
            </a:stretch>
          </p:blipFill>
          <p:spPr>
            <a:xfrm>
              <a:off x="13599" y="6063"/>
              <a:ext cx="1842" cy="2969"/>
            </a:xfrm>
            <a:prstGeom prst="rect">
              <a:avLst/>
            </a:prstGeom>
          </p:spPr>
        </p:pic>
        <p:sp>
          <p:nvSpPr>
            <p:cNvPr id="56" name="等腰三角形 55"/>
            <p:cNvSpPr/>
            <p:nvPr/>
          </p:nvSpPr>
          <p:spPr>
            <a:xfrm rot="19860000">
              <a:off x="10447" y="5643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9620000">
              <a:off x="10928" y="5643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11210" y="6063"/>
              <a:ext cx="3188" cy="2357"/>
            </a:xfrm>
            <a:custGeom>
              <a:avLst/>
              <a:gdLst>
                <a:gd name="connisteX0" fmla="*/ 2017395 w 2024459"/>
                <a:gd name="connsiteY0" fmla="*/ 1389380 h 1496695"/>
                <a:gd name="connisteX1" fmla="*/ 2017395 w 2024459"/>
                <a:gd name="connsiteY1" fmla="*/ 1464310 h 1496695"/>
                <a:gd name="connisteX2" fmla="*/ 1942465 w 2024459"/>
                <a:gd name="connsiteY2" fmla="*/ 1494155 h 1496695"/>
                <a:gd name="connisteX3" fmla="*/ 1868170 w 2024459"/>
                <a:gd name="connsiteY3" fmla="*/ 1494155 h 1496695"/>
                <a:gd name="connisteX4" fmla="*/ 1793240 w 2024459"/>
                <a:gd name="connsiteY4" fmla="*/ 1494155 h 1496695"/>
                <a:gd name="connisteX5" fmla="*/ 1718310 w 2024459"/>
                <a:gd name="connsiteY5" fmla="*/ 1494155 h 1496695"/>
                <a:gd name="connisteX6" fmla="*/ 1644015 w 2024459"/>
                <a:gd name="connsiteY6" fmla="*/ 1494155 h 1496695"/>
                <a:gd name="connisteX7" fmla="*/ 1569085 w 2024459"/>
                <a:gd name="connsiteY7" fmla="*/ 1494155 h 1496695"/>
                <a:gd name="connisteX8" fmla="*/ 1494155 w 2024459"/>
                <a:gd name="connsiteY8" fmla="*/ 1479550 h 1496695"/>
                <a:gd name="connisteX9" fmla="*/ 1419860 w 2024459"/>
                <a:gd name="connsiteY9" fmla="*/ 1464310 h 1496695"/>
                <a:gd name="connisteX10" fmla="*/ 1360170 w 2024459"/>
                <a:gd name="connsiteY10" fmla="*/ 1389380 h 1496695"/>
                <a:gd name="connisteX11" fmla="*/ 1285240 w 2024459"/>
                <a:gd name="connsiteY11" fmla="*/ 1329690 h 1496695"/>
                <a:gd name="connisteX12" fmla="*/ 1195705 w 2024459"/>
                <a:gd name="connsiteY12" fmla="*/ 1255395 h 1496695"/>
                <a:gd name="connisteX13" fmla="*/ 1120775 w 2024459"/>
                <a:gd name="connsiteY13" fmla="*/ 1195705 h 1496695"/>
                <a:gd name="connisteX14" fmla="*/ 1061085 w 2024459"/>
                <a:gd name="connsiteY14" fmla="*/ 1120775 h 1496695"/>
                <a:gd name="connisteX15" fmla="*/ 1016000 w 2024459"/>
                <a:gd name="connsiteY15" fmla="*/ 1045845 h 1496695"/>
                <a:gd name="connisteX16" fmla="*/ 941705 w 2024459"/>
                <a:gd name="connsiteY16" fmla="*/ 986155 h 1496695"/>
                <a:gd name="connisteX17" fmla="*/ 866775 w 2024459"/>
                <a:gd name="connsiteY17" fmla="*/ 896620 h 1496695"/>
                <a:gd name="connisteX18" fmla="*/ 807085 w 2024459"/>
                <a:gd name="connsiteY18" fmla="*/ 821690 h 1496695"/>
                <a:gd name="connisteX19" fmla="*/ 762000 w 2024459"/>
                <a:gd name="connsiteY19" fmla="*/ 747395 h 1496695"/>
                <a:gd name="connisteX20" fmla="*/ 717550 w 2024459"/>
                <a:gd name="connsiteY20" fmla="*/ 672465 h 1496695"/>
                <a:gd name="connisteX21" fmla="*/ 642620 w 2024459"/>
                <a:gd name="connsiteY21" fmla="*/ 612775 h 1496695"/>
                <a:gd name="connisteX22" fmla="*/ 598170 w 2024459"/>
                <a:gd name="connsiteY22" fmla="*/ 537845 h 1496695"/>
                <a:gd name="connisteX23" fmla="*/ 537845 w 2024459"/>
                <a:gd name="connsiteY23" fmla="*/ 463550 h 1496695"/>
                <a:gd name="connisteX24" fmla="*/ 478155 w 2024459"/>
                <a:gd name="connsiteY24" fmla="*/ 388620 h 1496695"/>
                <a:gd name="connisteX25" fmla="*/ 418465 w 2024459"/>
                <a:gd name="connsiteY25" fmla="*/ 313690 h 1496695"/>
                <a:gd name="connisteX26" fmla="*/ 358775 w 2024459"/>
                <a:gd name="connsiteY26" fmla="*/ 239395 h 1496695"/>
                <a:gd name="connisteX27" fmla="*/ 283845 w 2024459"/>
                <a:gd name="connsiteY27" fmla="*/ 194310 h 1496695"/>
                <a:gd name="connisteX28" fmla="*/ 209550 w 2024459"/>
                <a:gd name="connsiteY28" fmla="*/ 134620 h 1496695"/>
                <a:gd name="connisteX29" fmla="*/ 134620 w 2024459"/>
                <a:gd name="connsiteY29" fmla="*/ 89535 h 1496695"/>
                <a:gd name="connisteX30" fmla="*/ 74930 w 2024459"/>
                <a:gd name="connsiteY30" fmla="*/ 15240 h 1496695"/>
                <a:gd name="connisteX31" fmla="*/ 0 w 2024459"/>
                <a:gd name="connsiteY31" fmla="*/ 0 h 14966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</a:cxnLst>
              <a:rect l="l" t="t" r="r" b="b"/>
              <a:pathLst>
                <a:path w="2024459" h="1496695">
                  <a:moveTo>
                    <a:pt x="2017395" y="1389380"/>
                  </a:moveTo>
                  <a:cubicBezTo>
                    <a:pt x="2018665" y="1403985"/>
                    <a:pt x="2032635" y="1443355"/>
                    <a:pt x="2017395" y="1464310"/>
                  </a:cubicBezTo>
                  <a:cubicBezTo>
                    <a:pt x="2002155" y="1485265"/>
                    <a:pt x="1972310" y="1488440"/>
                    <a:pt x="1942465" y="1494155"/>
                  </a:cubicBezTo>
                  <a:cubicBezTo>
                    <a:pt x="1912620" y="1499870"/>
                    <a:pt x="1898015" y="1494155"/>
                    <a:pt x="1868170" y="1494155"/>
                  </a:cubicBezTo>
                  <a:cubicBezTo>
                    <a:pt x="1838325" y="1494155"/>
                    <a:pt x="1823085" y="1494155"/>
                    <a:pt x="1793240" y="1494155"/>
                  </a:cubicBezTo>
                  <a:cubicBezTo>
                    <a:pt x="1763395" y="1494155"/>
                    <a:pt x="1748155" y="1494155"/>
                    <a:pt x="1718310" y="1494155"/>
                  </a:cubicBezTo>
                  <a:cubicBezTo>
                    <a:pt x="1688465" y="1494155"/>
                    <a:pt x="1673860" y="1494155"/>
                    <a:pt x="1644015" y="1494155"/>
                  </a:cubicBezTo>
                  <a:cubicBezTo>
                    <a:pt x="1614170" y="1494155"/>
                    <a:pt x="1598930" y="1497330"/>
                    <a:pt x="1569085" y="1494155"/>
                  </a:cubicBezTo>
                  <a:cubicBezTo>
                    <a:pt x="1539240" y="1490980"/>
                    <a:pt x="1524000" y="1485265"/>
                    <a:pt x="1494155" y="1479550"/>
                  </a:cubicBezTo>
                  <a:cubicBezTo>
                    <a:pt x="1464310" y="1473835"/>
                    <a:pt x="1446530" y="1482090"/>
                    <a:pt x="1419860" y="1464310"/>
                  </a:cubicBezTo>
                  <a:cubicBezTo>
                    <a:pt x="1393190" y="1446530"/>
                    <a:pt x="1386840" y="1416050"/>
                    <a:pt x="1360170" y="1389380"/>
                  </a:cubicBezTo>
                  <a:cubicBezTo>
                    <a:pt x="1333500" y="1362710"/>
                    <a:pt x="1318260" y="1356360"/>
                    <a:pt x="1285240" y="1329690"/>
                  </a:cubicBezTo>
                  <a:cubicBezTo>
                    <a:pt x="1252220" y="1303020"/>
                    <a:pt x="1228725" y="1282065"/>
                    <a:pt x="1195705" y="1255395"/>
                  </a:cubicBezTo>
                  <a:cubicBezTo>
                    <a:pt x="1162685" y="1228725"/>
                    <a:pt x="1147445" y="1222375"/>
                    <a:pt x="1120775" y="1195705"/>
                  </a:cubicBezTo>
                  <a:cubicBezTo>
                    <a:pt x="1094105" y="1169035"/>
                    <a:pt x="1082040" y="1150620"/>
                    <a:pt x="1061085" y="1120775"/>
                  </a:cubicBezTo>
                  <a:cubicBezTo>
                    <a:pt x="1040130" y="1090930"/>
                    <a:pt x="1040130" y="1072515"/>
                    <a:pt x="1016000" y="1045845"/>
                  </a:cubicBezTo>
                  <a:cubicBezTo>
                    <a:pt x="991870" y="1019175"/>
                    <a:pt x="971550" y="1016000"/>
                    <a:pt x="941705" y="986155"/>
                  </a:cubicBezTo>
                  <a:cubicBezTo>
                    <a:pt x="911860" y="956310"/>
                    <a:pt x="893445" y="929640"/>
                    <a:pt x="866775" y="896620"/>
                  </a:cubicBezTo>
                  <a:cubicBezTo>
                    <a:pt x="840105" y="863600"/>
                    <a:pt x="828040" y="851535"/>
                    <a:pt x="807085" y="821690"/>
                  </a:cubicBezTo>
                  <a:cubicBezTo>
                    <a:pt x="786130" y="791845"/>
                    <a:pt x="779780" y="777240"/>
                    <a:pt x="762000" y="747395"/>
                  </a:cubicBezTo>
                  <a:cubicBezTo>
                    <a:pt x="744220" y="717550"/>
                    <a:pt x="741680" y="699135"/>
                    <a:pt x="717550" y="672465"/>
                  </a:cubicBezTo>
                  <a:cubicBezTo>
                    <a:pt x="693420" y="645795"/>
                    <a:pt x="666750" y="639445"/>
                    <a:pt x="642620" y="612775"/>
                  </a:cubicBezTo>
                  <a:cubicBezTo>
                    <a:pt x="618490" y="586105"/>
                    <a:pt x="619125" y="567690"/>
                    <a:pt x="598170" y="537845"/>
                  </a:cubicBezTo>
                  <a:cubicBezTo>
                    <a:pt x="577215" y="508000"/>
                    <a:pt x="561975" y="493395"/>
                    <a:pt x="537845" y="463550"/>
                  </a:cubicBezTo>
                  <a:cubicBezTo>
                    <a:pt x="513715" y="433705"/>
                    <a:pt x="502285" y="418465"/>
                    <a:pt x="478155" y="388620"/>
                  </a:cubicBezTo>
                  <a:cubicBezTo>
                    <a:pt x="454025" y="358775"/>
                    <a:pt x="442595" y="343535"/>
                    <a:pt x="418465" y="313690"/>
                  </a:cubicBezTo>
                  <a:cubicBezTo>
                    <a:pt x="394335" y="283845"/>
                    <a:pt x="385445" y="263525"/>
                    <a:pt x="358775" y="239395"/>
                  </a:cubicBezTo>
                  <a:cubicBezTo>
                    <a:pt x="332105" y="215265"/>
                    <a:pt x="313690" y="215265"/>
                    <a:pt x="283845" y="194310"/>
                  </a:cubicBezTo>
                  <a:cubicBezTo>
                    <a:pt x="254000" y="173355"/>
                    <a:pt x="239395" y="155575"/>
                    <a:pt x="209550" y="134620"/>
                  </a:cubicBezTo>
                  <a:cubicBezTo>
                    <a:pt x="179705" y="113665"/>
                    <a:pt x="161290" y="113665"/>
                    <a:pt x="134620" y="89535"/>
                  </a:cubicBezTo>
                  <a:cubicBezTo>
                    <a:pt x="107950" y="65405"/>
                    <a:pt x="101600" y="33020"/>
                    <a:pt x="74930" y="15240"/>
                  </a:cubicBezTo>
                  <a:cubicBezTo>
                    <a:pt x="48260" y="-2540"/>
                    <a:pt x="13970" y="1270"/>
                    <a:pt x="0" y="0"/>
                  </a:cubicBezTo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0674" y="6158"/>
              <a:ext cx="4082" cy="2891"/>
            </a:xfrm>
            <a:custGeom>
              <a:avLst/>
              <a:gdLst>
                <a:gd name="connisteX0" fmla="*/ 2566035 w 2566035"/>
                <a:gd name="connsiteY0" fmla="*/ 1483360 h 1825766"/>
                <a:gd name="connisteX1" fmla="*/ 2506345 w 2566035"/>
                <a:gd name="connsiteY1" fmla="*/ 1557655 h 1825766"/>
                <a:gd name="connisteX2" fmla="*/ 2432050 w 2566035"/>
                <a:gd name="connsiteY2" fmla="*/ 1602105 h 1825766"/>
                <a:gd name="connisteX3" fmla="*/ 2358390 w 2566035"/>
                <a:gd name="connsiteY3" fmla="*/ 1661160 h 1825766"/>
                <a:gd name="connisteX4" fmla="*/ 2284095 w 2566035"/>
                <a:gd name="connsiteY4" fmla="*/ 1706245 h 1825766"/>
                <a:gd name="connisteX5" fmla="*/ 2209800 w 2566035"/>
                <a:gd name="connsiteY5" fmla="*/ 1735455 h 1825766"/>
                <a:gd name="connisteX6" fmla="*/ 2135505 w 2566035"/>
                <a:gd name="connsiteY6" fmla="*/ 1795145 h 1825766"/>
                <a:gd name="connisteX7" fmla="*/ 2061210 w 2566035"/>
                <a:gd name="connsiteY7" fmla="*/ 1809750 h 1825766"/>
                <a:gd name="connisteX8" fmla="*/ 1987550 w 2566035"/>
                <a:gd name="connsiteY8" fmla="*/ 1824355 h 1825766"/>
                <a:gd name="connisteX9" fmla="*/ 1913255 w 2566035"/>
                <a:gd name="connsiteY9" fmla="*/ 1824355 h 1825766"/>
                <a:gd name="connisteX10" fmla="*/ 1824355 w 2566035"/>
                <a:gd name="connsiteY10" fmla="*/ 1824355 h 1825766"/>
                <a:gd name="connisteX11" fmla="*/ 1750060 w 2566035"/>
                <a:gd name="connsiteY11" fmla="*/ 1824355 h 1825766"/>
                <a:gd name="connisteX12" fmla="*/ 1675765 w 2566035"/>
                <a:gd name="connsiteY12" fmla="*/ 1809750 h 1825766"/>
                <a:gd name="connisteX13" fmla="*/ 1601470 w 2566035"/>
                <a:gd name="connsiteY13" fmla="*/ 1809750 h 1825766"/>
                <a:gd name="connisteX14" fmla="*/ 1527810 w 2566035"/>
                <a:gd name="connsiteY14" fmla="*/ 1809750 h 1825766"/>
                <a:gd name="connisteX15" fmla="*/ 1453515 w 2566035"/>
                <a:gd name="connsiteY15" fmla="*/ 1795145 h 1825766"/>
                <a:gd name="connisteX16" fmla="*/ 1379220 w 2566035"/>
                <a:gd name="connsiteY16" fmla="*/ 1779905 h 1825766"/>
                <a:gd name="connisteX17" fmla="*/ 1290320 w 2566035"/>
                <a:gd name="connsiteY17" fmla="*/ 1750695 h 1825766"/>
                <a:gd name="connisteX18" fmla="*/ 1216025 w 2566035"/>
                <a:gd name="connsiteY18" fmla="*/ 1691005 h 1825766"/>
                <a:gd name="connisteX19" fmla="*/ 1141730 w 2566035"/>
                <a:gd name="connsiteY19" fmla="*/ 1631950 h 1825766"/>
                <a:gd name="connisteX20" fmla="*/ 1067435 w 2566035"/>
                <a:gd name="connsiteY20" fmla="*/ 1557655 h 1825766"/>
                <a:gd name="connisteX21" fmla="*/ 1022985 w 2566035"/>
                <a:gd name="connsiteY21" fmla="*/ 1483360 h 1825766"/>
                <a:gd name="connisteX22" fmla="*/ 949325 w 2566035"/>
                <a:gd name="connsiteY22" fmla="*/ 1424305 h 1825766"/>
                <a:gd name="connisteX23" fmla="*/ 889635 w 2566035"/>
                <a:gd name="connsiteY23" fmla="*/ 1350010 h 1825766"/>
                <a:gd name="connisteX24" fmla="*/ 815340 w 2566035"/>
                <a:gd name="connsiteY24" fmla="*/ 1275715 h 1825766"/>
                <a:gd name="connisteX25" fmla="*/ 726440 w 2566035"/>
                <a:gd name="connsiteY25" fmla="*/ 1216660 h 1825766"/>
                <a:gd name="connisteX26" fmla="*/ 652145 w 2566035"/>
                <a:gd name="connsiteY26" fmla="*/ 1127760 h 1825766"/>
                <a:gd name="connisteX27" fmla="*/ 622935 w 2566035"/>
                <a:gd name="connsiteY27" fmla="*/ 1038225 h 1825766"/>
                <a:gd name="connisteX28" fmla="*/ 548640 w 2566035"/>
                <a:gd name="connsiteY28" fmla="*/ 949325 h 1825766"/>
                <a:gd name="connisteX29" fmla="*/ 518795 w 2566035"/>
                <a:gd name="connsiteY29" fmla="*/ 875030 h 1825766"/>
                <a:gd name="connisteX30" fmla="*/ 474345 w 2566035"/>
                <a:gd name="connsiteY30" fmla="*/ 786130 h 1825766"/>
                <a:gd name="connisteX31" fmla="*/ 429895 w 2566035"/>
                <a:gd name="connsiteY31" fmla="*/ 712470 h 1825766"/>
                <a:gd name="connisteX32" fmla="*/ 385445 w 2566035"/>
                <a:gd name="connsiteY32" fmla="*/ 638175 h 1825766"/>
                <a:gd name="connisteX33" fmla="*/ 326390 w 2566035"/>
                <a:gd name="connsiteY33" fmla="*/ 563880 h 1825766"/>
                <a:gd name="connisteX34" fmla="*/ 296545 w 2566035"/>
                <a:gd name="connsiteY34" fmla="*/ 489585 h 1825766"/>
                <a:gd name="connisteX35" fmla="*/ 236855 w 2566035"/>
                <a:gd name="connsiteY35" fmla="*/ 400685 h 1825766"/>
                <a:gd name="connisteX36" fmla="*/ 207645 w 2566035"/>
                <a:gd name="connsiteY36" fmla="*/ 326390 h 1825766"/>
                <a:gd name="connisteX37" fmla="*/ 163195 w 2566035"/>
                <a:gd name="connsiteY37" fmla="*/ 237490 h 1825766"/>
                <a:gd name="connisteX38" fmla="*/ 118745 w 2566035"/>
                <a:gd name="connsiteY38" fmla="*/ 163195 h 1825766"/>
                <a:gd name="connisteX39" fmla="*/ 73660 w 2566035"/>
                <a:gd name="connsiteY39" fmla="*/ 89535 h 1825766"/>
                <a:gd name="connisteX40" fmla="*/ 0 w 2566035"/>
                <a:gd name="connsiteY40" fmla="*/ 0 h 182576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</a:cxnLst>
              <a:rect l="l" t="t" r="r" b="b"/>
              <a:pathLst>
                <a:path w="2566035" h="1825766">
                  <a:moveTo>
                    <a:pt x="2566035" y="1483360"/>
                  </a:moveTo>
                  <a:cubicBezTo>
                    <a:pt x="2555875" y="1497330"/>
                    <a:pt x="2533015" y="1534160"/>
                    <a:pt x="2506345" y="1557655"/>
                  </a:cubicBezTo>
                  <a:cubicBezTo>
                    <a:pt x="2479675" y="1581150"/>
                    <a:pt x="2461895" y="1581150"/>
                    <a:pt x="2432050" y="1602105"/>
                  </a:cubicBezTo>
                  <a:cubicBezTo>
                    <a:pt x="2402205" y="1623060"/>
                    <a:pt x="2388235" y="1640205"/>
                    <a:pt x="2358390" y="1661160"/>
                  </a:cubicBezTo>
                  <a:cubicBezTo>
                    <a:pt x="2328545" y="1682115"/>
                    <a:pt x="2313940" y="1691640"/>
                    <a:pt x="2284095" y="1706245"/>
                  </a:cubicBezTo>
                  <a:cubicBezTo>
                    <a:pt x="2254250" y="1720850"/>
                    <a:pt x="2239645" y="1717675"/>
                    <a:pt x="2209800" y="1735455"/>
                  </a:cubicBezTo>
                  <a:cubicBezTo>
                    <a:pt x="2179955" y="1753235"/>
                    <a:pt x="2165350" y="1780540"/>
                    <a:pt x="2135505" y="1795145"/>
                  </a:cubicBezTo>
                  <a:cubicBezTo>
                    <a:pt x="2105660" y="1809750"/>
                    <a:pt x="2091055" y="1804035"/>
                    <a:pt x="2061210" y="1809750"/>
                  </a:cubicBezTo>
                  <a:cubicBezTo>
                    <a:pt x="2031365" y="1815465"/>
                    <a:pt x="2017395" y="1821180"/>
                    <a:pt x="1987550" y="1824355"/>
                  </a:cubicBezTo>
                  <a:cubicBezTo>
                    <a:pt x="1957705" y="1827530"/>
                    <a:pt x="1945640" y="1824355"/>
                    <a:pt x="1913255" y="1824355"/>
                  </a:cubicBezTo>
                  <a:cubicBezTo>
                    <a:pt x="1880870" y="1824355"/>
                    <a:pt x="1856740" y="1824355"/>
                    <a:pt x="1824355" y="1824355"/>
                  </a:cubicBezTo>
                  <a:cubicBezTo>
                    <a:pt x="1791970" y="1824355"/>
                    <a:pt x="1779905" y="1827530"/>
                    <a:pt x="1750060" y="1824355"/>
                  </a:cubicBezTo>
                  <a:cubicBezTo>
                    <a:pt x="1720215" y="1821180"/>
                    <a:pt x="1705610" y="1812925"/>
                    <a:pt x="1675765" y="1809750"/>
                  </a:cubicBezTo>
                  <a:cubicBezTo>
                    <a:pt x="1645920" y="1806575"/>
                    <a:pt x="1631315" y="1809750"/>
                    <a:pt x="1601470" y="1809750"/>
                  </a:cubicBezTo>
                  <a:cubicBezTo>
                    <a:pt x="1571625" y="1809750"/>
                    <a:pt x="1557655" y="1812925"/>
                    <a:pt x="1527810" y="1809750"/>
                  </a:cubicBezTo>
                  <a:cubicBezTo>
                    <a:pt x="1497965" y="1806575"/>
                    <a:pt x="1483360" y="1800860"/>
                    <a:pt x="1453515" y="1795145"/>
                  </a:cubicBezTo>
                  <a:cubicBezTo>
                    <a:pt x="1423670" y="1789430"/>
                    <a:pt x="1411605" y="1788795"/>
                    <a:pt x="1379220" y="1779905"/>
                  </a:cubicBezTo>
                  <a:cubicBezTo>
                    <a:pt x="1346835" y="1771015"/>
                    <a:pt x="1322705" y="1768475"/>
                    <a:pt x="1290320" y="1750695"/>
                  </a:cubicBezTo>
                  <a:cubicBezTo>
                    <a:pt x="1257935" y="1732915"/>
                    <a:pt x="1245870" y="1714500"/>
                    <a:pt x="1216025" y="1691005"/>
                  </a:cubicBezTo>
                  <a:cubicBezTo>
                    <a:pt x="1186180" y="1667510"/>
                    <a:pt x="1171575" y="1658620"/>
                    <a:pt x="1141730" y="1631950"/>
                  </a:cubicBezTo>
                  <a:cubicBezTo>
                    <a:pt x="1111885" y="1605280"/>
                    <a:pt x="1090930" y="1587500"/>
                    <a:pt x="1067435" y="1557655"/>
                  </a:cubicBezTo>
                  <a:cubicBezTo>
                    <a:pt x="1043940" y="1527810"/>
                    <a:pt x="1046480" y="1510030"/>
                    <a:pt x="1022985" y="1483360"/>
                  </a:cubicBezTo>
                  <a:cubicBezTo>
                    <a:pt x="999490" y="1456690"/>
                    <a:pt x="975995" y="1450975"/>
                    <a:pt x="949325" y="1424305"/>
                  </a:cubicBezTo>
                  <a:cubicBezTo>
                    <a:pt x="922655" y="1397635"/>
                    <a:pt x="916305" y="1379855"/>
                    <a:pt x="889635" y="1350010"/>
                  </a:cubicBezTo>
                  <a:cubicBezTo>
                    <a:pt x="862965" y="1320165"/>
                    <a:pt x="847725" y="1302385"/>
                    <a:pt x="815340" y="1275715"/>
                  </a:cubicBezTo>
                  <a:cubicBezTo>
                    <a:pt x="782955" y="1249045"/>
                    <a:pt x="758825" y="1246505"/>
                    <a:pt x="726440" y="1216660"/>
                  </a:cubicBezTo>
                  <a:cubicBezTo>
                    <a:pt x="694055" y="1186815"/>
                    <a:pt x="673100" y="1163320"/>
                    <a:pt x="652145" y="1127760"/>
                  </a:cubicBezTo>
                  <a:cubicBezTo>
                    <a:pt x="631190" y="1092200"/>
                    <a:pt x="643890" y="1073785"/>
                    <a:pt x="622935" y="1038225"/>
                  </a:cubicBezTo>
                  <a:cubicBezTo>
                    <a:pt x="601980" y="1002665"/>
                    <a:pt x="569595" y="981710"/>
                    <a:pt x="548640" y="949325"/>
                  </a:cubicBezTo>
                  <a:cubicBezTo>
                    <a:pt x="527685" y="916940"/>
                    <a:pt x="533400" y="907415"/>
                    <a:pt x="518795" y="875030"/>
                  </a:cubicBezTo>
                  <a:cubicBezTo>
                    <a:pt x="504190" y="842645"/>
                    <a:pt x="492125" y="818515"/>
                    <a:pt x="474345" y="786130"/>
                  </a:cubicBezTo>
                  <a:cubicBezTo>
                    <a:pt x="456565" y="753745"/>
                    <a:pt x="447675" y="742315"/>
                    <a:pt x="429895" y="712470"/>
                  </a:cubicBezTo>
                  <a:cubicBezTo>
                    <a:pt x="412115" y="682625"/>
                    <a:pt x="406400" y="668020"/>
                    <a:pt x="385445" y="638175"/>
                  </a:cubicBezTo>
                  <a:cubicBezTo>
                    <a:pt x="364490" y="608330"/>
                    <a:pt x="344170" y="593725"/>
                    <a:pt x="326390" y="563880"/>
                  </a:cubicBezTo>
                  <a:cubicBezTo>
                    <a:pt x="308610" y="534035"/>
                    <a:pt x="314325" y="521970"/>
                    <a:pt x="296545" y="489585"/>
                  </a:cubicBezTo>
                  <a:cubicBezTo>
                    <a:pt x="278765" y="457200"/>
                    <a:pt x="254635" y="433070"/>
                    <a:pt x="236855" y="400685"/>
                  </a:cubicBezTo>
                  <a:cubicBezTo>
                    <a:pt x="219075" y="368300"/>
                    <a:pt x="222250" y="358775"/>
                    <a:pt x="207645" y="326390"/>
                  </a:cubicBezTo>
                  <a:cubicBezTo>
                    <a:pt x="193040" y="294005"/>
                    <a:pt x="180975" y="269875"/>
                    <a:pt x="163195" y="237490"/>
                  </a:cubicBezTo>
                  <a:cubicBezTo>
                    <a:pt x="145415" y="205105"/>
                    <a:pt x="136525" y="193040"/>
                    <a:pt x="118745" y="163195"/>
                  </a:cubicBezTo>
                  <a:cubicBezTo>
                    <a:pt x="100965" y="133350"/>
                    <a:pt x="97155" y="121920"/>
                    <a:pt x="73660" y="89535"/>
                  </a:cubicBezTo>
                  <a:cubicBezTo>
                    <a:pt x="50165" y="57150"/>
                    <a:pt x="13970" y="16510"/>
                    <a:pt x="0" y="0"/>
                  </a:cubicBezTo>
                </a:path>
              </a:pathLst>
            </a:custGeom>
            <a:noFill/>
            <a:ln w="539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0" name="圆角矩形标注 49"/>
          <p:cNvSpPr/>
          <p:nvPr/>
        </p:nvSpPr>
        <p:spPr>
          <a:xfrm>
            <a:off x="1315085" y="2607945"/>
            <a:ext cx="3202305" cy="2738755"/>
          </a:xfrm>
          <a:prstGeom prst="wedgeRoundRectCallout">
            <a:avLst>
              <a:gd name="adj1" fmla="val 74912"/>
              <a:gd name="adj2" fmla="val -1429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用万用表Ω档测量电动燃油泵上两个接线端子间的电阻，应符合要求 。</a:t>
            </a:r>
            <a:endParaRPr lang="en-US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bldLvl="0" animBg="1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5085715" y="2044065"/>
            <a:ext cx="5607050" cy="3025140"/>
            <a:chOff x="8009" y="3219"/>
            <a:chExt cx="8830" cy="47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09" y="3219"/>
              <a:ext cx="3182" cy="476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15" y="3915"/>
              <a:ext cx="3825" cy="3825"/>
            </a:xfrm>
            <a:prstGeom prst="rect">
              <a:avLst/>
            </a:prstGeom>
          </p:spPr>
        </p:pic>
        <p:sp>
          <p:nvSpPr>
            <p:cNvPr id="6" name="任意多边形 5"/>
            <p:cNvSpPr/>
            <p:nvPr/>
          </p:nvSpPr>
          <p:spPr>
            <a:xfrm>
              <a:off x="10126" y="3768"/>
              <a:ext cx="3408" cy="1132"/>
            </a:xfrm>
            <a:custGeom>
              <a:avLst/>
              <a:gdLst>
                <a:gd name="connisteX0" fmla="*/ 0 w 2164080"/>
                <a:gd name="connsiteY0" fmla="*/ 0 h 719102"/>
                <a:gd name="connisteX1" fmla="*/ 15240 w 2164080"/>
                <a:gd name="connsiteY1" fmla="*/ 91440 h 719102"/>
                <a:gd name="connisteX2" fmla="*/ 45720 w 2164080"/>
                <a:gd name="connsiteY2" fmla="*/ 167640 h 719102"/>
                <a:gd name="connisteX3" fmla="*/ 106680 w 2164080"/>
                <a:gd name="connsiteY3" fmla="*/ 243840 h 719102"/>
                <a:gd name="connisteX4" fmla="*/ 152400 w 2164080"/>
                <a:gd name="connsiteY4" fmla="*/ 320040 h 719102"/>
                <a:gd name="connisteX5" fmla="*/ 228600 w 2164080"/>
                <a:gd name="connsiteY5" fmla="*/ 365760 h 719102"/>
                <a:gd name="connisteX6" fmla="*/ 304800 w 2164080"/>
                <a:gd name="connsiteY6" fmla="*/ 396240 h 719102"/>
                <a:gd name="connisteX7" fmla="*/ 381000 w 2164080"/>
                <a:gd name="connsiteY7" fmla="*/ 381000 h 719102"/>
                <a:gd name="connisteX8" fmla="*/ 472440 w 2164080"/>
                <a:gd name="connsiteY8" fmla="*/ 411480 h 719102"/>
                <a:gd name="connisteX9" fmla="*/ 548640 w 2164080"/>
                <a:gd name="connsiteY9" fmla="*/ 457200 h 719102"/>
                <a:gd name="connisteX10" fmla="*/ 624840 w 2164080"/>
                <a:gd name="connsiteY10" fmla="*/ 487680 h 719102"/>
                <a:gd name="connisteX11" fmla="*/ 716280 w 2164080"/>
                <a:gd name="connsiteY11" fmla="*/ 518160 h 719102"/>
                <a:gd name="connisteX12" fmla="*/ 792480 w 2164080"/>
                <a:gd name="connsiteY12" fmla="*/ 533400 h 719102"/>
                <a:gd name="connisteX13" fmla="*/ 883920 w 2164080"/>
                <a:gd name="connsiteY13" fmla="*/ 548640 h 719102"/>
                <a:gd name="connisteX14" fmla="*/ 975360 w 2164080"/>
                <a:gd name="connsiteY14" fmla="*/ 594360 h 719102"/>
                <a:gd name="connisteX15" fmla="*/ 1051560 w 2164080"/>
                <a:gd name="connsiteY15" fmla="*/ 609600 h 719102"/>
                <a:gd name="connisteX16" fmla="*/ 1127760 w 2164080"/>
                <a:gd name="connsiteY16" fmla="*/ 640080 h 719102"/>
                <a:gd name="connisteX17" fmla="*/ 1203960 w 2164080"/>
                <a:gd name="connsiteY17" fmla="*/ 655320 h 719102"/>
                <a:gd name="connisteX18" fmla="*/ 1295400 w 2164080"/>
                <a:gd name="connsiteY18" fmla="*/ 670560 h 719102"/>
                <a:gd name="connisteX19" fmla="*/ 1386840 w 2164080"/>
                <a:gd name="connsiteY19" fmla="*/ 670560 h 719102"/>
                <a:gd name="connisteX20" fmla="*/ 1463040 w 2164080"/>
                <a:gd name="connsiteY20" fmla="*/ 670560 h 719102"/>
                <a:gd name="connisteX21" fmla="*/ 1539240 w 2164080"/>
                <a:gd name="connsiteY21" fmla="*/ 685800 h 719102"/>
                <a:gd name="connisteX22" fmla="*/ 1615440 w 2164080"/>
                <a:gd name="connsiteY22" fmla="*/ 685800 h 719102"/>
                <a:gd name="connisteX23" fmla="*/ 1691640 w 2164080"/>
                <a:gd name="connsiteY23" fmla="*/ 685800 h 719102"/>
                <a:gd name="connisteX24" fmla="*/ 1783080 w 2164080"/>
                <a:gd name="connsiteY24" fmla="*/ 685800 h 719102"/>
                <a:gd name="connisteX25" fmla="*/ 1859280 w 2164080"/>
                <a:gd name="connsiteY25" fmla="*/ 701040 h 719102"/>
                <a:gd name="connisteX26" fmla="*/ 1935480 w 2164080"/>
                <a:gd name="connsiteY26" fmla="*/ 716280 h 719102"/>
                <a:gd name="connisteX27" fmla="*/ 2011680 w 2164080"/>
                <a:gd name="connsiteY27" fmla="*/ 716280 h 719102"/>
                <a:gd name="connisteX28" fmla="*/ 2087880 w 2164080"/>
                <a:gd name="connsiteY28" fmla="*/ 716280 h 719102"/>
                <a:gd name="connisteX29" fmla="*/ 2164080 w 2164080"/>
                <a:gd name="connsiteY29" fmla="*/ 685800 h 719102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</a:cxnLst>
              <a:rect l="l" t="t" r="r" b="b"/>
              <a:pathLst>
                <a:path w="2164080" h="719102">
                  <a:moveTo>
                    <a:pt x="0" y="0"/>
                  </a:moveTo>
                  <a:cubicBezTo>
                    <a:pt x="2540" y="16510"/>
                    <a:pt x="6350" y="57785"/>
                    <a:pt x="15240" y="91440"/>
                  </a:cubicBezTo>
                  <a:cubicBezTo>
                    <a:pt x="24130" y="125095"/>
                    <a:pt x="27305" y="137160"/>
                    <a:pt x="45720" y="167640"/>
                  </a:cubicBezTo>
                  <a:cubicBezTo>
                    <a:pt x="64135" y="198120"/>
                    <a:pt x="85090" y="213360"/>
                    <a:pt x="106680" y="243840"/>
                  </a:cubicBezTo>
                  <a:cubicBezTo>
                    <a:pt x="128270" y="274320"/>
                    <a:pt x="128270" y="295910"/>
                    <a:pt x="152400" y="320040"/>
                  </a:cubicBezTo>
                  <a:cubicBezTo>
                    <a:pt x="176530" y="344170"/>
                    <a:pt x="198120" y="350520"/>
                    <a:pt x="228600" y="365760"/>
                  </a:cubicBezTo>
                  <a:cubicBezTo>
                    <a:pt x="259080" y="381000"/>
                    <a:pt x="274320" y="393065"/>
                    <a:pt x="304800" y="396240"/>
                  </a:cubicBezTo>
                  <a:cubicBezTo>
                    <a:pt x="335280" y="399415"/>
                    <a:pt x="347345" y="377825"/>
                    <a:pt x="381000" y="381000"/>
                  </a:cubicBezTo>
                  <a:cubicBezTo>
                    <a:pt x="414655" y="384175"/>
                    <a:pt x="438785" y="396240"/>
                    <a:pt x="472440" y="411480"/>
                  </a:cubicBezTo>
                  <a:cubicBezTo>
                    <a:pt x="506095" y="426720"/>
                    <a:pt x="518160" y="441960"/>
                    <a:pt x="548640" y="457200"/>
                  </a:cubicBezTo>
                  <a:cubicBezTo>
                    <a:pt x="579120" y="472440"/>
                    <a:pt x="591185" y="475615"/>
                    <a:pt x="624840" y="487680"/>
                  </a:cubicBezTo>
                  <a:cubicBezTo>
                    <a:pt x="658495" y="499745"/>
                    <a:pt x="682625" y="509270"/>
                    <a:pt x="716280" y="518160"/>
                  </a:cubicBezTo>
                  <a:cubicBezTo>
                    <a:pt x="749935" y="527050"/>
                    <a:pt x="758825" y="527050"/>
                    <a:pt x="792480" y="533400"/>
                  </a:cubicBezTo>
                  <a:cubicBezTo>
                    <a:pt x="826135" y="539750"/>
                    <a:pt x="847090" y="536575"/>
                    <a:pt x="883920" y="548640"/>
                  </a:cubicBezTo>
                  <a:cubicBezTo>
                    <a:pt x="920750" y="560705"/>
                    <a:pt x="941705" y="582295"/>
                    <a:pt x="975360" y="594360"/>
                  </a:cubicBezTo>
                  <a:cubicBezTo>
                    <a:pt x="1009015" y="606425"/>
                    <a:pt x="1021080" y="600710"/>
                    <a:pt x="1051560" y="609600"/>
                  </a:cubicBezTo>
                  <a:cubicBezTo>
                    <a:pt x="1082040" y="618490"/>
                    <a:pt x="1097280" y="631190"/>
                    <a:pt x="1127760" y="640080"/>
                  </a:cubicBezTo>
                  <a:cubicBezTo>
                    <a:pt x="1158240" y="648970"/>
                    <a:pt x="1170305" y="648970"/>
                    <a:pt x="1203960" y="655320"/>
                  </a:cubicBezTo>
                  <a:cubicBezTo>
                    <a:pt x="1237615" y="661670"/>
                    <a:pt x="1258570" y="667385"/>
                    <a:pt x="1295400" y="670560"/>
                  </a:cubicBezTo>
                  <a:cubicBezTo>
                    <a:pt x="1332230" y="673735"/>
                    <a:pt x="1353185" y="670560"/>
                    <a:pt x="1386840" y="670560"/>
                  </a:cubicBezTo>
                  <a:cubicBezTo>
                    <a:pt x="1420495" y="670560"/>
                    <a:pt x="1432560" y="667385"/>
                    <a:pt x="1463040" y="670560"/>
                  </a:cubicBezTo>
                  <a:cubicBezTo>
                    <a:pt x="1493520" y="673735"/>
                    <a:pt x="1508760" y="682625"/>
                    <a:pt x="1539240" y="685800"/>
                  </a:cubicBezTo>
                  <a:cubicBezTo>
                    <a:pt x="1569720" y="688975"/>
                    <a:pt x="1584960" y="685800"/>
                    <a:pt x="1615440" y="685800"/>
                  </a:cubicBezTo>
                  <a:cubicBezTo>
                    <a:pt x="1645920" y="685800"/>
                    <a:pt x="1657985" y="685800"/>
                    <a:pt x="1691640" y="685800"/>
                  </a:cubicBezTo>
                  <a:cubicBezTo>
                    <a:pt x="1725295" y="685800"/>
                    <a:pt x="1749425" y="682625"/>
                    <a:pt x="1783080" y="685800"/>
                  </a:cubicBezTo>
                  <a:cubicBezTo>
                    <a:pt x="1816735" y="688975"/>
                    <a:pt x="1828800" y="694690"/>
                    <a:pt x="1859280" y="701040"/>
                  </a:cubicBezTo>
                  <a:cubicBezTo>
                    <a:pt x="1889760" y="707390"/>
                    <a:pt x="1905000" y="713105"/>
                    <a:pt x="1935480" y="716280"/>
                  </a:cubicBezTo>
                  <a:cubicBezTo>
                    <a:pt x="1965960" y="719455"/>
                    <a:pt x="1981200" y="716280"/>
                    <a:pt x="2011680" y="716280"/>
                  </a:cubicBezTo>
                  <a:cubicBezTo>
                    <a:pt x="2042160" y="716280"/>
                    <a:pt x="2057400" y="722630"/>
                    <a:pt x="2087880" y="716280"/>
                  </a:cubicBezTo>
                  <a:cubicBezTo>
                    <a:pt x="2118360" y="709930"/>
                    <a:pt x="2150110" y="692150"/>
                    <a:pt x="2164080" y="685800"/>
                  </a:cubicBezTo>
                </a:path>
              </a:pathLst>
            </a:cu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836" y="3792"/>
              <a:ext cx="5978" cy="2260"/>
            </a:xfrm>
            <a:custGeom>
              <a:avLst/>
              <a:gdLst>
                <a:gd name="connisteX0" fmla="*/ 1411 w 3796171"/>
                <a:gd name="connsiteY0" fmla="*/ 0 h 1435382"/>
                <a:gd name="connisteX1" fmla="*/ 1411 w 3796171"/>
                <a:gd name="connsiteY1" fmla="*/ 76200 h 1435382"/>
                <a:gd name="connisteX2" fmla="*/ 1411 w 3796171"/>
                <a:gd name="connsiteY2" fmla="*/ 152400 h 1435382"/>
                <a:gd name="connisteX3" fmla="*/ 16651 w 3796171"/>
                <a:gd name="connsiteY3" fmla="*/ 228600 h 1435382"/>
                <a:gd name="connisteX4" fmla="*/ 31891 w 3796171"/>
                <a:gd name="connsiteY4" fmla="*/ 304800 h 1435382"/>
                <a:gd name="connisteX5" fmla="*/ 47131 w 3796171"/>
                <a:gd name="connsiteY5" fmla="*/ 381000 h 1435382"/>
                <a:gd name="connisteX6" fmla="*/ 62371 w 3796171"/>
                <a:gd name="connsiteY6" fmla="*/ 457200 h 1435382"/>
                <a:gd name="connisteX7" fmla="*/ 123331 w 3796171"/>
                <a:gd name="connsiteY7" fmla="*/ 533400 h 1435382"/>
                <a:gd name="connisteX8" fmla="*/ 153811 w 3796171"/>
                <a:gd name="connsiteY8" fmla="*/ 624840 h 1435382"/>
                <a:gd name="connisteX9" fmla="*/ 184291 w 3796171"/>
                <a:gd name="connsiteY9" fmla="*/ 701040 h 1435382"/>
                <a:gd name="connisteX10" fmla="*/ 230011 w 3796171"/>
                <a:gd name="connsiteY10" fmla="*/ 792480 h 1435382"/>
                <a:gd name="connisteX11" fmla="*/ 275731 w 3796171"/>
                <a:gd name="connsiteY11" fmla="*/ 868680 h 1435382"/>
                <a:gd name="connisteX12" fmla="*/ 351931 w 3796171"/>
                <a:gd name="connsiteY12" fmla="*/ 944880 h 1435382"/>
                <a:gd name="connisteX13" fmla="*/ 428131 w 3796171"/>
                <a:gd name="connsiteY13" fmla="*/ 1005840 h 1435382"/>
                <a:gd name="connisteX14" fmla="*/ 504331 w 3796171"/>
                <a:gd name="connsiteY14" fmla="*/ 1082040 h 1435382"/>
                <a:gd name="connisteX15" fmla="*/ 580531 w 3796171"/>
                <a:gd name="connsiteY15" fmla="*/ 1143000 h 1435382"/>
                <a:gd name="connisteX16" fmla="*/ 656731 w 3796171"/>
                <a:gd name="connsiteY16" fmla="*/ 1188720 h 1435382"/>
                <a:gd name="connisteX17" fmla="*/ 687211 w 3796171"/>
                <a:gd name="connsiteY17" fmla="*/ 1264920 h 1435382"/>
                <a:gd name="connisteX18" fmla="*/ 763411 w 3796171"/>
                <a:gd name="connsiteY18" fmla="*/ 1280160 h 1435382"/>
                <a:gd name="connisteX19" fmla="*/ 839611 w 3796171"/>
                <a:gd name="connsiteY19" fmla="*/ 1310640 h 1435382"/>
                <a:gd name="connisteX20" fmla="*/ 931051 w 3796171"/>
                <a:gd name="connsiteY20" fmla="*/ 1356360 h 1435382"/>
                <a:gd name="connisteX21" fmla="*/ 1007251 w 3796171"/>
                <a:gd name="connsiteY21" fmla="*/ 1386840 h 1435382"/>
                <a:gd name="connisteX22" fmla="*/ 1098691 w 3796171"/>
                <a:gd name="connsiteY22" fmla="*/ 1386840 h 1435382"/>
                <a:gd name="connisteX23" fmla="*/ 1174891 w 3796171"/>
                <a:gd name="connsiteY23" fmla="*/ 1386840 h 1435382"/>
                <a:gd name="connisteX24" fmla="*/ 1266331 w 3796171"/>
                <a:gd name="connsiteY24" fmla="*/ 1386840 h 1435382"/>
                <a:gd name="connisteX25" fmla="*/ 1373011 w 3796171"/>
                <a:gd name="connsiteY25" fmla="*/ 1402080 h 1435382"/>
                <a:gd name="connisteX26" fmla="*/ 1449211 w 3796171"/>
                <a:gd name="connsiteY26" fmla="*/ 1432560 h 1435382"/>
                <a:gd name="connisteX27" fmla="*/ 1525411 w 3796171"/>
                <a:gd name="connsiteY27" fmla="*/ 1432560 h 1435382"/>
                <a:gd name="connisteX28" fmla="*/ 1601611 w 3796171"/>
                <a:gd name="connsiteY28" fmla="*/ 1432560 h 1435382"/>
                <a:gd name="connisteX29" fmla="*/ 1693051 w 3796171"/>
                <a:gd name="connsiteY29" fmla="*/ 1432560 h 1435382"/>
                <a:gd name="connisteX30" fmla="*/ 1784491 w 3796171"/>
                <a:gd name="connsiteY30" fmla="*/ 1432560 h 1435382"/>
                <a:gd name="connisteX31" fmla="*/ 1860691 w 3796171"/>
                <a:gd name="connsiteY31" fmla="*/ 1432560 h 1435382"/>
                <a:gd name="connisteX32" fmla="*/ 1952131 w 3796171"/>
                <a:gd name="connsiteY32" fmla="*/ 1432560 h 1435382"/>
                <a:gd name="connisteX33" fmla="*/ 2028331 w 3796171"/>
                <a:gd name="connsiteY33" fmla="*/ 1417320 h 1435382"/>
                <a:gd name="connisteX34" fmla="*/ 2104531 w 3796171"/>
                <a:gd name="connsiteY34" fmla="*/ 1402080 h 1435382"/>
                <a:gd name="connisteX35" fmla="*/ 2180731 w 3796171"/>
                <a:gd name="connsiteY35" fmla="*/ 1356360 h 1435382"/>
                <a:gd name="connisteX36" fmla="*/ 2256931 w 3796171"/>
                <a:gd name="connsiteY36" fmla="*/ 1341120 h 1435382"/>
                <a:gd name="connisteX37" fmla="*/ 2333131 w 3796171"/>
                <a:gd name="connsiteY37" fmla="*/ 1325880 h 1435382"/>
                <a:gd name="connisteX38" fmla="*/ 2409331 w 3796171"/>
                <a:gd name="connsiteY38" fmla="*/ 1310640 h 1435382"/>
                <a:gd name="connisteX39" fmla="*/ 2485531 w 3796171"/>
                <a:gd name="connsiteY39" fmla="*/ 1295400 h 1435382"/>
                <a:gd name="connisteX40" fmla="*/ 2561731 w 3796171"/>
                <a:gd name="connsiteY40" fmla="*/ 1264920 h 1435382"/>
                <a:gd name="connisteX41" fmla="*/ 2637931 w 3796171"/>
                <a:gd name="connsiteY41" fmla="*/ 1249680 h 1435382"/>
                <a:gd name="connisteX42" fmla="*/ 2714131 w 3796171"/>
                <a:gd name="connsiteY42" fmla="*/ 1219200 h 1435382"/>
                <a:gd name="connisteX43" fmla="*/ 2790331 w 3796171"/>
                <a:gd name="connsiteY43" fmla="*/ 1203960 h 1435382"/>
                <a:gd name="connisteX44" fmla="*/ 2866531 w 3796171"/>
                <a:gd name="connsiteY44" fmla="*/ 1188720 h 1435382"/>
                <a:gd name="connisteX45" fmla="*/ 2942731 w 3796171"/>
                <a:gd name="connsiteY45" fmla="*/ 1158240 h 1435382"/>
                <a:gd name="connisteX46" fmla="*/ 3034171 w 3796171"/>
                <a:gd name="connsiteY46" fmla="*/ 1143000 h 1435382"/>
                <a:gd name="connisteX47" fmla="*/ 3110371 w 3796171"/>
                <a:gd name="connsiteY47" fmla="*/ 1127760 h 1435382"/>
                <a:gd name="connisteX48" fmla="*/ 3186571 w 3796171"/>
                <a:gd name="connsiteY48" fmla="*/ 1097280 h 1435382"/>
                <a:gd name="connisteX49" fmla="*/ 3278011 w 3796171"/>
                <a:gd name="connsiteY49" fmla="*/ 1097280 h 1435382"/>
                <a:gd name="connisteX50" fmla="*/ 3354211 w 3796171"/>
                <a:gd name="connsiteY50" fmla="*/ 1051560 h 1435382"/>
                <a:gd name="connisteX51" fmla="*/ 3445651 w 3796171"/>
                <a:gd name="connsiteY51" fmla="*/ 1005840 h 1435382"/>
                <a:gd name="connisteX52" fmla="*/ 3521851 w 3796171"/>
                <a:gd name="connsiteY52" fmla="*/ 975360 h 1435382"/>
                <a:gd name="connisteX53" fmla="*/ 3567571 w 3796171"/>
                <a:gd name="connsiteY53" fmla="*/ 899160 h 1435382"/>
                <a:gd name="connisteX54" fmla="*/ 3628531 w 3796171"/>
                <a:gd name="connsiteY54" fmla="*/ 822960 h 1435382"/>
                <a:gd name="connisteX55" fmla="*/ 3704731 w 3796171"/>
                <a:gd name="connsiteY55" fmla="*/ 777240 h 1435382"/>
                <a:gd name="connisteX56" fmla="*/ 3796171 w 3796171"/>
                <a:gd name="connsiteY56" fmla="*/ 777240 h 1435382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</a:cxnLst>
              <a:rect l="l" t="t" r="r" b="b"/>
              <a:pathLst>
                <a:path w="3796171" h="1435382">
                  <a:moveTo>
                    <a:pt x="1411" y="0"/>
                  </a:moveTo>
                  <a:cubicBezTo>
                    <a:pt x="1411" y="13970"/>
                    <a:pt x="1411" y="45720"/>
                    <a:pt x="1411" y="76200"/>
                  </a:cubicBezTo>
                  <a:cubicBezTo>
                    <a:pt x="1411" y="106680"/>
                    <a:pt x="-1764" y="121920"/>
                    <a:pt x="1411" y="152400"/>
                  </a:cubicBezTo>
                  <a:cubicBezTo>
                    <a:pt x="4586" y="182880"/>
                    <a:pt x="10301" y="198120"/>
                    <a:pt x="16651" y="228600"/>
                  </a:cubicBezTo>
                  <a:cubicBezTo>
                    <a:pt x="23001" y="259080"/>
                    <a:pt x="25541" y="274320"/>
                    <a:pt x="31891" y="304800"/>
                  </a:cubicBezTo>
                  <a:cubicBezTo>
                    <a:pt x="38241" y="335280"/>
                    <a:pt x="40781" y="350520"/>
                    <a:pt x="47131" y="381000"/>
                  </a:cubicBezTo>
                  <a:cubicBezTo>
                    <a:pt x="53481" y="411480"/>
                    <a:pt x="47131" y="426720"/>
                    <a:pt x="62371" y="457200"/>
                  </a:cubicBezTo>
                  <a:cubicBezTo>
                    <a:pt x="77611" y="487680"/>
                    <a:pt x="104916" y="499745"/>
                    <a:pt x="123331" y="533400"/>
                  </a:cubicBezTo>
                  <a:cubicBezTo>
                    <a:pt x="141746" y="567055"/>
                    <a:pt x="141746" y="591185"/>
                    <a:pt x="153811" y="624840"/>
                  </a:cubicBezTo>
                  <a:cubicBezTo>
                    <a:pt x="165876" y="658495"/>
                    <a:pt x="169051" y="667385"/>
                    <a:pt x="184291" y="701040"/>
                  </a:cubicBezTo>
                  <a:cubicBezTo>
                    <a:pt x="199531" y="734695"/>
                    <a:pt x="211596" y="758825"/>
                    <a:pt x="230011" y="792480"/>
                  </a:cubicBezTo>
                  <a:cubicBezTo>
                    <a:pt x="248426" y="826135"/>
                    <a:pt x="251601" y="838200"/>
                    <a:pt x="275731" y="868680"/>
                  </a:cubicBezTo>
                  <a:cubicBezTo>
                    <a:pt x="299861" y="899160"/>
                    <a:pt x="321451" y="917575"/>
                    <a:pt x="351931" y="944880"/>
                  </a:cubicBezTo>
                  <a:cubicBezTo>
                    <a:pt x="382411" y="972185"/>
                    <a:pt x="397651" y="978535"/>
                    <a:pt x="428131" y="1005840"/>
                  </a:cubicBezTo>
                  <a:cubicBezTo>
                    <a:pt x="458611" y="1033145"/>
                    <a:pt x="473851" y="1054735"/>
                    <a:pt x="504331" y="1082040"/>
                  </a:cubicBezTo>
                  <a:cubicBezTo>
                    <a:pt x="534811" y="1109345"/>
                    <a:pt x="550051" y="1121410"/>
                    <a:pt x="580531" y="1143000"/>
                  </a:cubicBezTo>
                  <a:cubicBezTo>
                    <a:pt x="611011" y="1164590"/>
                    <a:pt x="635141" y="1164590"/>
                    <a:pt x="656731" y="1188720"/>
                  </a:cubicBezTo>
                  <a:cubicBezTo>
                    <a:pt x="678321" y="1212850"/>
                    <a:pt x="665621" y="1246505"/>
                    <a:pt x="687211" y="1264920"/>
                  </a:cubicBezTo>
                  <a:cubicBezTo>
                    <a:pt x="708801" y="1283335"/>
                    <a:pt x="732931" y="1271270"/>
                    <a:pt x="763411" y="1280160"/>
                  </a:cubicBezTo>
                  <a:cubicBezTo>
                    <a:pt x="793891" y="1289050"/>
                    <a:pt x="805956" y="1295400"/>
                    <a:pt x="839611" y="1310640"/>
                  </a:cubicBezTo>
                  <a:cubicBezTo>
                    <a:pt x="873266" y="1325880"/>
                    <a:pt x="897396" y="1341120"/>
                    <a:pt x="931051" y="1356360"/>
                  </a:cubicBezTo>
                  <a:cubicBezTo>
                    <a:pt x="964706" y="1371600"/>
                    <a:pt x="973596" y="1380490"/>
                    <a:pt x="1007251" y="1386840"/>
                  </a:cubicBezTo>
                  <a:cubicBezTo>
                    <a:pt x="1040906" y="1393190"/>
                    <a:pt x="1065036" y="1386840"/>
                    <a:pt x="1098691" y="1386840"/>
                  </a:cubicBezTo>
                  <a:cubicBezTo>
                    <a:pt x="1132346" y="1386840"/>
                    <a:pt x="1141236" y="1386840"/>
                    <a:pt x="1174891" y="1386840"/>
                  </a:cubicBezTo>
                  <a:cubicBezTo>
                    <a:pt x="1208546" y="1386840"/>
                    <a:pt x="1226961" y="1383665"/>
                    <a:pt x="1266331" y="1386840"/>
                  </a:cubicBezTo>
                  <a:cubicBezTo>
                    <a:pt x="1305701" y="1390015"/>
                    <a:pt x="1336181" y="1393190"/>
                    <a:pt x="1373011" y="1402080"/>
                  </a:cubicBezTo>
                  <a:cubicBezTo>
                    <a:pt x="1409841" y="1410970"/>
                    <a:pt x="1418731" y="1426210"/>
                    <a:pt x="1449211" y="1432560"/>
                  </a:cubicBezTo>
                  <a:cubicBezTo>
                    <a:pt x="1479691" y="1438910"/>
                    <a:pt x="1494931" y="1432560"/>
                    <a:pt x="1525411" y="1432560"/>
                  </a:cubicBezTo>
                  <a:cubicBezTo>
                    <a:pt x="1555891" y="1432560"/>
                    <a:pt x="1567956" y="1432560"/>
                    <a:pt x="1601611" y="1432560"/>
                  </a:cubicBezTo>
                  <a:cubicBezTo>
                    <a:pt x="1635266" y="1432560"/>
                    <a:pt x="1656221" y="1432560"/>
                    <a:pt x="1693051" y="1432560"/>
                  </a:cubicBezTo>
                  <a:cubicBezTo>
                    <a:pt x="1729881" y="1432560"/>
                    <a:pt x="1750836" y="1432560"/>
                    <a:pt x="1784491" y="1432560"/>
                  </a:cubicBezTo>
                  <a:cubicBezTo>
                    <a:pt x="1818146" y="1432560"/>
                    <a:pt x="1827036" y="1432560"/>
                    <a:pt x="1860691" y="1432560"/>
                  </a:cubicBezTo>
                  <a:cubicBezTo>
                    <a:pt x="1894346" y="1432560"/>
                    <a:pt x="1918476" y="1435735"/>
                    <a:pt x="1952131" y="1432560"/>
                  </a:cubicBezTo>
                  <a:cubicBezTo>
                    <a:pt x="1985786" y="1429385"/>
                    <a:pt x="1997851" y="1423670"/>
                    <a:pt x="2028331" y="1417320"/>
                  </a:cubicBezTo>
                  <a:cubicBezTo>
                    <a:pt x="2058811" y="1410970"/>
                    <a:pt x="2074051" y="1414145"/>
                    <a:pt x="2104531" y="1402080"/>
                  </a:cubicBezTo>
                  <a:cubicBezTo>
                    <a:pt x="2135011" y="1390015"/>
                    <a:pt x="2150251" y="1368425"/>
                    <a:pt x="2180731" y="1356360"/>
                  </a:cubicBezTo>
                  <a:cubicBezTo>
                    <a:pt x="2211211" y="1344295"/>
                    <a:pt x="2226451" y="1347470"/>
                    <a:pt x="2256931" y="1341120"/>
                  </a:cubicBezTo>
                  <a:cubicBezTo>
                    <a:pt x="2287411" y="1334770"/>
                    <a:pt x="2302651" y="1332230"/>
                    <a:pt x="2333131" y="1325880"/>
                  </a:cubicBezTo>
                  <a:cubicBezTo>
                    <a:pt x="2363611" y="1319530"/>
                    <a:pt x="2378851" y="1316990"/>
                    <a:pt x="2409331" y="1310640"/>
                  </a:cubicBezTo>
                  <a:cubicBezTo>
                    <a:pt x="2439811" y="1304290"/>
                    <a:pt x="2455051" y="1304290"/>
                    <a:pt x="2485531" y="1295400"/>
                  </a:cubicBezTo>
                  <a:cubicBezTo>
                    <a:pt x="2516011" y="1286510"/>
                    <a:pt x="2531251" y="1273810"/>
                    <a:pt x="2561731" y="1264920"/>
                  </a:cubicBezTo>
                  <a:cubicBezTo>
                    <a:pt x="2592211" y="1256030"/>
                    <a:pt x="2607451" y="1258570"/>
                    <a:pt x="2637931" y="1249680"/>
                  </a:cubicBezTo>
                  <a:cubicBezTo>
                    <a:pt x="2668411" y="1240790"/>
                    <a:pt x="2683651" y="1228090"/>
                    <a:pt x="2714131" y="1219200"/>
                  </a:cubicBezTo>
                  <a:cubicBezTo>
                    <a:pt x="2744611" y="1210310"/>
                    <a:pt x="2759851" y="1210310"/>
                    <a:pt x="2790331" y="1203960"/>
                  </a:cubicBezTo>
                  <a:cubicBezTo>
                    <a:pt x="2820811" y="1197610"/>
                    <a:pt x="2836051" y="1197610"/>
                    <a:pt x="2866531" y="1188720"/>
                  </a:cubicBezTo>
                  <a:cubicBezTo>
                    <a:pt x="2897011" y="1179830"/>
                    <a:pt x="2909076" y="1167130"/>
                    <a:pt x="2942731" y="1158240"/>
                  </a:cubicBezTo>
                  <a:cubicBezTo>
                    <a:pt x="2976386" y="1149350"/>
                    <a:pt x="3000516" y="1149350"/>
                    <a:pt x="3034171" y="1143000"/>
                  </a:cubicBezTo>
                  <a:cubicBezTo>
                    <a:pt x="3067826" y="1136650"/>
                    <a:pt x="3079891" y="1136650"/>
                    <a:pt x="3110371" y="1127760"/>
                  </a:cubicBezTo>
                  <a:cubicBezTo>
                    <a:pt x="3140851" y="1118870"/>
                    <a:pt x="3152916" y="1103630"/>
                    <a:pt x="3186571" y="1097280"/>
                  </a:cubicBezTo>
                  <a:cubicBezTo>
                    <a:pt x="3220226" y="1090930"/>
                    <a:pt x="3244356" y="1106170"/>
                    <a:pt x="3278011" y="1097280"/>
                  </a:cubicBezTo>
                  <a:cubicBezTo>
                    <a:pt x="3311666" y="1088390"/>
                    <a:pt x="3320556" y="1069975"/>
                    <a:pt x="3354211" y="1051560"/>
                  </a:cubicBezTo>
                  <a:cubicBezTo>
                    <a:pt x="3387866" y="1033145"/>
                    <a:pt x="3411996" y="1021080"/>
                    <a:pt x="3445651" y="1005840"/>
                  </a:cubicBezTo>
                  <a:cubicBezTo>
                    <a:pt x="3479306" y="990600"/>
                    <a:pt x="3497721" y="996950"/>
                    <a:pt x="3521851" y="975360"/>
                  </a:cubicBezTo>
                  <a:cubicBezTo>
                    <a:pt x="3545981" y="953770"/>
                    <a:pt x="3545981" y="929640"/>
                    <a:pt x="3567571" y="899160"/>
                  </a:cubicBezTo>
                  <a:cubicBezTo>
                    <a:pt x="3589161" y="868680"/>
                    <a:pt x="3601226" y="847090"/>
                    <a:pt x="3628531" y="822960"/>
                  </a:cubicBezTo>
                  <a:cubicBezTo>
                    <a:pt x="3655836" y="798830"/>
                    <a:pt x="3671076" y="786130"/>
                    <a:pt x="3704731" y="777240"/>
                  </a:cubicBezTo>
                  <a:cubicBezTo>
                    <a:pt x="3738386" y="768350"/>
                    <a:pt x="3779661" y="776605"/>
                    <a:pt x="3796171" y="77724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燃油泵检测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2.电动燃油泵工作状态的检查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1120775" y="2341245"/>
            <a:ext cx="3202305" cy="2084705"/>
          </a:xfrm>
          <a:prstGeom prst="wedgeRoundRectCallout">
            <a:avLst>
              <a:gd name="adj1" fmla="val 74912"/>
              <a:gd name="adj2" fmla="val -1429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将电动燃油泵与蓄电池相接，如电动燃油泵不转，则应更换电动燃油泵。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823335" y="5069840"/>
            <a:ext cx="6677025" cy="1170305"/>
          </a:xfrm>
          <a:prstGeom prst="wedgeRoundRectCallout">
            <a:avLst>
              <a:gd name="adj1" fmla="val 16476"/>
              <a:gd name="adj2" fmla="val -9894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工作状态检查时每次接通不超过10s；油泵工作性能试验不可用于泵油试验进行，以免发生安全事故。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2" grpId="0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294" t="3064" r="1472" b="6838"/>
          <a:stretch>
            <a:fillRect/>
          </a:stretch>
        </p:blipFill>
        <p:spPr>
          <a:xfrm>
            <a:off x="5493385" y="582930"/>
            <a:ext cx="5084445" cy="6076315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燃油泵检测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0775" y="1330325"/>
            <a:ext cx="3686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3.油泵控制线路检查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7750175" y="915035"/>
            <a:ext cx="3202305" cy="1170305"/>
          </a:xfrm>
          <a:prstGeom prst="wedgeRoundRectCallout">
            <a:avLst>
              <a:gd name="adj1" fmla="val -91661"/>
              <a:gd name="adj2" fmla="val -127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检查油泵继电器线圈供电，应为12V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750175" y="2555240"/>
            <a:ext cx="3949065" cy="1170305"/>
          </a:xfrm>
          <a:prstGeom prst="wedgeRoundRectCallout">
            <a:avLst>
              <a:gd name="adj1" fmla="val -82706"/>
              <a:gd name="adj2" fmla="val 3909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检测油泵继电器与ECM的线路。测量的电阻值应小于1欧姆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070735" y="2733675"/>
            <a:ext cx="3202305" cy="991235"/>
          </a:xfrm>
          <a:prstGeom prst="wedgeRoundRectCallout">
            <a:avLst>
              <a:gd name="adj1" fmla="val 64435"/>
              <a:gd name="adj2" fmla="val -11326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检查油泵继电器本身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2" grpId="0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9680" y="1927225"/>
            <a:ext cx="3003550" cy="3003550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燃油滤清器检查与更换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1151255" y="2191385"/>
            <a:ext cx="3202305" cy="1596390"/>
          </a:xfrm>
          <a:prstGeom prst="wedgeRoundRectCallout">
            <a:avLst>
              <a:gd name="adj1" fmla="val 69194"/>
              <a:gd name="adj2" fmla="val -891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必须在通气良好的地方更换燃油滤清器，且远离明火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756535" y="5202555"/>
            <a:ext cx="3202305" cy="991235"/>
          </a:xfrm>
          <a:prstGeom prst="wedgeRoundRectCallout">
            <a:avLst>
              <a:gd name="adj1" fmla="val 64435"/>
              <a:gd name="adj2" fmla="val -11326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应定期更换燃油滤清器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800975" y="1556385"/>
            <a:ext cx="3202305" cy="1596390"/>
          </a:xfrm>
          <a:prstGeom prst="wedgeRoundRectCallout">
            <a:avLst>
              <a:gd name="adj1" fmla="val -98800"/>
              <a:gd name="adj2" fmla="val 4645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安装时应注意燃油虑清器壳体上的安装标记。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bldLvl="0" animBg="1"/>
      <p:bldP spid="10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6458" b="4471"/>
          <a:stretch>
            <a:fillRect/>
          </a:stretch>
        </p:blipFill>
        <p:spPr>
          <a:xfrm>
            <a:off x="3903345" y="1948180"/>
            <a:ext cx="4978400" cy="2961005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744220" y="439420"/>
            <a:ext cx="2809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故障检修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992120" y="770890"/>
            <a:ext cx="410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燃油管路检测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1326515" y="3517265"/>
            <a:ext cx="2227580" cy="1139825"/>
          </a:xfrm>
          <a:prstGeom prst="wedgeRoundRectCallout">
            <a:avLst>
              <a:gd name="adj1" fmla="val 148546"/>
              <a:gd name="adj2" fmla="val -2493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检测有无堵塞或泄露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1763</Words>
  <Application>WPS 演示</Application>
  <PresentationFormat>宽屏</PresentationFormat>
  <Paragraphs>208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Wingdings</vt:lpstr>
      <vt:lpstr>华文琥珀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238</cp:revision>
  <dcterms:created xsi:type="dcterms:W3CDTF">2018-12-17T02:56:00Z</dcterms:created>
  <dcterms:modified xsi:type="dcterms:W3CDTF">2025-01-08T07:22:21Z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836EA7CC405247A5B0CADFB2F7AC9647_12</vt:lpwstr>
  </property>
</Properties>
</file>